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4" r:id="rId3"/>
    <p:sldId id="262" r:id="rId4"/>
    <p:sldId id="258" r:id="rId5"/>
    <p:sldId id="259" r:id="rId6"/>
    <p:sldId id="260" r:id="rId7"/>
    <p:sldId id="263" r:id="rId8"/>
    <p:sldId id="264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96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56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233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9398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228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906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266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839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13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14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53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778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028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10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17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4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79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871036-FA94-4A57-BE48-C39FCCFC9E6E}" type="datetimeFigureOut">
              <a:rPr lang="en-IN" smtClean="0"/>
              <a:t>20-10-2020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46744-EA4B-4B5B-A78A-D3518D252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6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76BE87-3C20-4A20-9FC6-D610CBFCE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100" y="747658"/>
            <a:ext cx="9144000" cy="2387600"/>
          </a:xfrm>
        </p:spPr>
        <p:txBody>
          <a:bodyPr>
            <a:normAutofit/>
          </a:bodyPr>
          <a:lstStyle/>
          <a:p>
            <a:r>
              <a:rPr lang="en-IN" sz="4400" dirty="0"/>
              <a:t>SUMMER INTERNSHIP </a:t>
            </a:r>
            <a:r>
              <a:rPr lang="en-IN" sz="4400" dirty="0" smtClean="0"/>
              <a:t>PROJECT </a:t>
            </a:r>
            <a:br>
              <a:rPr lang="en-IN" sz="4400" dirty="0" smtClean="0"/>
            </a:br>
            <a:r>
              <a:rPr lang="en-IN" sz="4400" dirty="0"/>
              <a:t> </a:t>
            </a:r>
            <a:r>
              <a:rPr lang="en-IN" sz="4400" dirty="0" smtClean="0"/>
              <a:t>        </a:t>
            </a:r>
            <a:r>
              <a:rPr lang="en-IN" sz="3200" dirty="0" smtClean="0"/>
              <a:t>Micro learning in Data science</a:t>
            </a: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/>
              <a:t> </a:t>
            </a:r>
            <a:r>
              <a:rPr lang="en-IN" sz="4400" dirty="0" smtClean="0"/>
              <a:t>        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00DA95B-057F-48B6-8F0A-509445D6F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93" y="3817279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Name : k </a:t>
            </a:r>
            <a:r>
              <a:rPr lang="en-US" sz="2400" dirty="0" err="1" smtClean="0"/>
              <a:t>harsha</a:t>
            </a:r>
            <a:r>
              <a:rPr lang="en-US" sz="2400" dirty="0" smtClean="0"/>
              <a:t> </a:t>
            </a:r>
            <a:r>
              <a:rPr lang="en-US" sz="2400" dirty="0" err="1" smtClean="0"/>
              <a:t>vardhan</a:t>
            </a:r>
            <a:r>
              <a:rPr lang="en-US" sz="2400" dirty="0" smtClean="0"/>
              <a:t> </a:t>
            </a:r>
            <a:r>
              <a:rPr lang="en-US" sz="2400" dirty="0" err="1" smtClean="0"/>
              <a:t>reddy</a:t>
            </a:r>
            <a:endParaRPr lang="en-US" sz="2400" dirty="0" smtClean="0"/>
          </a:p>
          <a:p>
            <a:r>
              <a:rPr lang="en-US" sz="2400" dirty="0" err="1" smtClean="0"/>
              <a:t>Regno</a:t>
            </a:r>
            <a:r>
              <a:rPr lang="en-US" sz="2400" dirty="0" smtClean="0"/>
              <a:t>: 11806793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0203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38" y="1091072"/>
            <a:ext cx="9404723" cy="140053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611F2C4-D108-49B1-BB29-310A1FEFFFE6}"/>
              </a:ext>
            </a:extLst>
          </p:cNvPr>
          <p:cNvSpPr txBox="1">
            <a:spLocks/>
          </p:cNvSpPr>
          <p:nvPr/>
        </p:nvSpPr>
        <p:spPr>
          <a:xfrm>
            <a:off x="1178849" y="79899"/>
            <a:ext cx="8534400" cy="1218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Profit by category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379B49-D158-459E-A18D-378117C5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032"/>
            <a:ext cx="12192000" cy="59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6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628" y="1134205"/>
            <a:ext cx="9404723" cy="140053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EF3BF05A-9253-4704-BFB5-0100C4F00739}"/>
              </a:ext>
            </a:extLst>
          </p:cNvPr>
          <p:cNvSpPr txBox="1">
            <a:spLocks/>
          </p:cNvSpPr>
          <p:nvPr/>
        </p:nvSpPr>
        <p:spPr>
          <a:xfrm>
            <a:off x="258084" y="101764"/>
            <a:ext cx="8534400" cy="1114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Profit by region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D0C15B44-FBDC-4107-A7E0-F85E51B52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788"/>
            <a:ext cx="12192000" cy="58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8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156" y="1527237"/>
            <a:ext cx="9404723" cy="140053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607E49F-6B95-46F7-8599-4EAC924D4AFD}"/>
              </a:ext>
            </a:extLst>
          </p:cNvPr>
          <p:cNvSpPr txBox="1">
            <a:spLocks/>
          </p:cNvSpPr>
          <p:nvPr/>
        </p:nvSpPr>
        <p:spPr>
          <a:xfrm>
            <a:off x="107163" y="210300"/>
            <a:ext cx="8534400" cy="11827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Product wise sales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531EA9-79A7-4F0E-AE92-8460AFE28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800"/>
            <a:ext cx="12192000" cy="59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2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133" y="1289480"/>
            <a:ext cx="9404723" cy="140053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EE668A75-491A-404A-B6EE-63F2BCCE10FB}"/>
              </a:ext>
            </a:extLst>
          </p:cNvPr>
          <p:cNvSpPr txBox="1">
            <a:spLocks/>
          </p:cNvSpPr>
          <p:nvPr/>
        </p:nvSpPr>
        <p:spPr>
          <a:xfrm>
            <a:off x="116041" y="0"/>
            <a:ext cx="8534400" cy="10672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Region wise sales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476D458-454A-4E9B-B07F-497F392DA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622"/>
            <a:ext cx="12192000" cy="60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0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508" y="1858824"/>
            <a:ext cx="9404723" cy="140053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666525F-063A-4B9A-82C2-3E09CCA6AEAB}"/>
              </a:ext>
            </a:extLst>
          </p:cNvPr>
          <p:cNvSpPr txBox="1">
            <a:spLocks/>
          </p:cNvSpPr>
          <p:nvPr/>
        </p:nvSpPr>
        <p:spPr>
          <a:xfrm>
            <a:off x="98285" y="133165"/>
            <a:ext cx="8534400" cy="11560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State wise sales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B3A544C-B952-4E5A-984D-127CFFAB4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666"/>
            <a:ext cx="12192000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2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30" y="1531020"/>
            <a:ext cx="9404723" cy="140053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56655C2-0E3F-4613-A6B7-4A10B6117DD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8534400" cy="11294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Period wise sales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EAB46F0-D09B-4FEB-86FF-6A9612507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767"/>
            <a:ext cx="12192000" cy="59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5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255" y="843378"/>
            <a:ext cx="9404723" cy="140053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4D2676E-AB8B-48C7-A952-40B6B08BF925}"/>
              </a:ext>
            </a:extLst>
          </p:cNvPr>
          <p:cNvSpPr txBox="1">
            <a:spLocks/>
          </p:cNvSpPr>
          <p:nvPr/>
        </p:nvSpPr>
        <p:spPr>
          <a:xfrm>
            <a:off x="151551" y="0"/>
            <a:ext cx="8534400" cy="1031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Final dashboard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539A3C0-80B3-48EA-A6C0-20448C3C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378"/>
            <a:ext cx="12192000" cy="601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5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85AA88-12B0-4F38-88C9-BCBE72D54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2451377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3814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CERTIFICATE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484040"/>
              </p:ext>
            </p:extLst>
          </p:nvPr>
        </p:nvGraphicFramePr>
        <p:xfrm>
          <a:off x="2199945" y="1880109"/>
          <a:ext cx="8988515" cy="4977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3" imgW="13716000" imgH="7714930" progId="AcroExch.Document.7">
                  <p:embed/>
                </p:oleObj>
              </mc:Choice>
              <mc:Fallback>
                <p:oleObj name="Acrobat Document" r:id="rId3" imgW="13716000" imgH="771493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9945" y="1880109"/>
                        <a:ext cx="8988515" cy="4977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037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2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5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9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6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C383F5-B086-4912-97E9-C6619BC8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2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B871B0-365E-4DAB-AF0A-F1A3BFE9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375" y="0"/>
            <a:ext cx="9404723" cy="1400530"/>
          </a:xfrm>
        </p:spPr>
        <p:txBody>
          <a:bodyPr/>
          <a:lstStyle/>
          <a:p>
            <a:pPr algn="ctr"/>
            <a:r>
              <a:rPr lang="en-IN" dirty="0"/>
              <a:t>DASH 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102"/>
            <a:ext cx="12192000" cy="62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2157" y="2375745"/>
            <a:ext cx="9404723" cy="1400530"/>
          </a:xfrm>
        </p:spPr>
        <p:txBody>
          <a:bodyPr/>
          <a:lstStyle/>
          <a:p>
            <a:r>
              <a:rPr lang="en-US" dirty="0" smtClean="0"/>
              <a:t>                     TABLEAU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5164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</TotalTime>
  <Words>40</Words>
  <Application>Microsoft Office PowerPoint</Application>
  <PresentationFormat>Widescreen</PresentationFormat>
  <Paragraphs>14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Adobe Acrobat Document</vt:lpstr>
      <vt:lpstr>SUMMER INTERNSHIP PROJECT           Micro learning in Data science          </vt:lpstr>
      <vt:lpstr>                      CERTIFICATE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 BOARD</vt:lpstr>
      <vt:lpstr>                     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INTERNSHIP PROJECT</dc:title>
  <dc:creator>HARSHAVARDHAN REDDY</dc:creator>
  <cp:lastModifiedBy>Microsoft account</cp:lastModifiedBy>
  <cp:revision>13</cp:revision>
  <dcterms:created xsi:type="dcterms:W3CDTF">2020-05-16T09:26:45Z</dcterms:created>
  <dcterms:modified xsi:type="dcterms:W3CDTF">2020-10-20T06:46:02Z</dcterms:modified>
</cp:coreProperties>
</file>